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3"/>
  </p:notesMasterIdLst>
  <p:handoutMasterIdLst>
    <p:handoutMasterId r:id="rId14"/>
  </p:handoutMasterIdLst>
  <p:sldIdLst>
    <p:sldId id="306" r:id="rId5"/>
    <p:sldId id="308" r:id="rId6"/>
    <p:sldId id="315" r:id="rId7"/>
    <p:sldId id="316" r:id="rId8"/>
    <p:sldId id="317" r:id="rId9"/>
    <p:sldId id="319" r:id="rId10"/>
    <p:sldId id="318" r:id="rId11"/>
    <p:sldId id="320" r:id="rId1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BDEC6F-6E0A-42D0-AF2E-9BBE2B54DEFB}" v="292" dt="2022-12-13T20:04:04.7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372" autoAdjust="0"/>
  </p:normalViewPr>
  <p:slideViewPr>
    <p:cSldViewPr snapToGrid="0">
      <p:cViewPr varScale="1">
        <p:scale>
          <a:sx n="96" d="100"/>
          <a:sy n="96" d="100"/>
        </p:scale>
        <p:origin x="1092" y="8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Santos" userId="44c21f3f-aa11-40bf-9710-872cf1c45063" providerId="ADAL" clId="{57BDEC6F-6E0A-42D0-AF2E-9BBE2B54DEFB}"/>
    <pc:docChg chg="undo custSel addSld delSld modSld modMainMaster">
      <pc:chgData name="Miguel Santos" userId="44c21f3f-aa11-40bf-9710-872cf1c45063" providerId="ADAL" clId="{57BDEC6F-6E0A-42D0-AF2E-9BBE2B54DEFB}" dt="2022-12-13T20:07:24.573" v="608" actId="12788"/>
      <pc:docMkLst>
        <pc:docMk/>
      </pc:docMkLst>
      <pc:sldChg chg="del">
        <pc:chgData name="Miguel Santos" userId="44c21f3f-aa11-40bf-9710-872cf1c45063" providerId="ADAL" clId="{57BDEC6F-6E0A-42D0-AF2E-9BBE2B54DEFB}" dt="2022-12-13T17:24:37.989" v="143" actId="47"/>
        <pc:sldMkLst>
          <pc:docMk/>
          <pc:sldMk cId="783914445" sldId="294"/>
        </pc:sldMkLst>
      </pc:sldChg>
      <pc:sldChg chg="del">
        <pc:chgData name="Miguel Santos" userId="44c21f3f-aa11-40bf-9710-872cf1c45063" providerId="ADAL" clId="{57BDEC6F-6E0A-42D0-AF2E-9BBE2B54DEFB}" dt="2022-12-13T17:24:37.317" v="142" actId="47"/>
        <pc:sldMkLst>
          <pc:docMk/>
          <pc:sldMk cId="277827655" sldId="295"/>
        </pc:sldMkLst>
      </pc:sldChg>
      <pc:sldChg chg="modSp mod">
        <pc:chgData name="Miguel Santos" userId="44c21f3f-aa11-40bf-9710-872cf1c45063" providerId="ADAL" clId="{57BDEC6F-6E0A-42D0-AF2E-9BBE2B54DEFB}" dt="2022-12-13T20:04:12.408" v="603" actId="404"/>
        <pc:sldMkLst>
          <pc:docMk/>
          <pc:sldMk cId="3159288639" sldId="303"/>
        </pc:sldMkLst>
        <pc:spChg chg="mod">
          <ac:chgData name="Miguel Santos" userId="44c21f3f-aa11-40bf-9710-872cf1c45063" providerId="ADAL" clId="{57BDEC6F-6E0A-42D0-AF2E-9BBE2B54DEFB}" dt="2022-12-13T20:04:12.408" v="603" actId="404"/>
          <ac:spMkLst>
            <pc:docMk/>
            <pc:sldMk cId="3159288639" sldId="303"/>
            <ac:spMk id="2" creationId="{66485278-3D07-466F-8351-667A2EBEABB8}"/>
          </ac:spMkLst>
        </pc:spChg>
        <pc:spChg chg="mod">
          <ac:chgData name="Miguel Santos" userId="44c21f3f-aa11-40bf-9710-872cf1c45063" providerId="ADAL" clId="{57BDEC6F-6E0A-42D0-AF2E-9BBE2B54DEFB}" dt="2022-12-13T19:48:52.504" v="272"/>
          <ac:spMkLst>
            <pc:docMk/>
            <pc:sldMk cId="3159288639" sldId="303"/>
            <ac:spMk id="6" creationId="{AB55FF1C-3CBD-419A-9DE4-7A8AA6371B6A}"/>
          </ac:spMkLst>
        </pc:spChg>
        <pc:graphicFrameChg chg="mod modGraphic">
          <ac:chgData name="Miguel Santos" userId="44c21f3f-aa11-40bf-9710-872cf1c45063" providerId="ADAL" clId="{57BDEC6F-6E0A-42D0-AF2E-9BBE2B54DEFB}" dt="2022-12-13T20:04:04.716" v="593" actId="122"/>
          <ac:graphicFrameMkLst>
            <pc:docMk/>
            <pc:sldMk cId="3159288639" sldId="303"/>
            <ac:graphicFrameMk id="14" creationId="{CEC6DA80-0404-4CED-A682-9D41A16B341E}"/>
          </ac:graphicFrameMkLst>
        </pc:graphicFrameChg>
      </pc:sldChg>
      <pc:sldChg chg="del">
        <pc:chgData name="Miguel Santos" userId="44c21f3f-aa11-40bf-9710-872cf1c45063" providerId="ADAL" clId="{57BDEC6F-6E0A-42D0-AF2E-9BBE2B54DEFB}" dt="2022-12-13T17:24:24.346" v="139" actId="47"/>
        <pc:sldMkLst>
          <pc:docMk/>
          <pc:sldMk cId="3124766000" sldId="304"/>
        </pc:sldMkLst>
      </pc:sldChg>
      <pc:sldChg chg="del">
        <pc:chgData name="Miguel Santos" userId="44c21f3f-aa11-40bf-9710-872cf1c45063" providerId="ADAL" clId="{57BDEC6F-6E0A-42D0-AF2E-9BBE2B54DEFB}" dt="2022-12-13T17:24:23.476" v="138" actId="47"/>
        <pc:sldMkLst>
          <pc:docMk/>
          <pc:sldMk cId="1403455250" sldId="305"/>
        </pc:sldMkLst>
      </pc:sldChg>
      <pc:sldChg chg="modSp">
        <pc:chgData name="Miguel Santos" userId="44c21f3f-aa11-40bf-9710-872cf1c45063" providerId="ADAL" clId="{57BDEC6F-6E0A-42D0-AF2E-9BBE2B54DEFB}" dt="2022-12-13T19:48:52.504" v="272"/>
        <pc:sldMkLst>
          <pc:docMk/>
          <pc:sldMk cId="114769864" sldId="306"/>
        </pc:sldMkLst>
        <pc:spChg chg="mod">
          <ac:chgData name="Miguel Santos" userId="44c21f3f-aa11-40bf-9710-872cf1c45063" providerId="ADAL" clId="{57BDEC6F-6E0A-42D0-AF2E-9BBE2B54DEFB}" dt="2022-12-13T19:48:52.504" v="272"/>
          <ac:spMkLst>
            <pc:docMk/>
            <pc:sldMk cId="114769864" sldId="306"/>
            <ac:spMk id="2" creationId="{C3A9968B-2619-4F71-AB00-4C493E120805}"/>
          </ac:spMkLst>
        </pc:spChg>
      </pc:sldChg>
      <pc:sldChg chg="addSp delSp modSp mod modNotesTx">
        <pc:chgData name="Miguel Santos" userId="44c21f3f-aa11-40bf-9710-872cf1c45063" providerId="ADAL" clId="{57BDEC6F-6E0A-42D0-AF2E-9BBE2B54DEFB}" dt="2022-12-13T20:06:37.678" v="604" actId="478"/>
        <pc:sldMkLst>
          <pc:docMk/>
          <pc:sldMk cId="365334912" sldId="308"/>
        </pc:sldMkLst>
        <pc:spChg chg="mod">
          <ac:chgData name="Miguel Santos" userId="44c21f3f-aa11-40bf-9710-872cf1c45063" providerId="ADAL" clId="{57BDEC6F-6E0A-42D0-AF2E-9BBE2B54DEFB}" dt="2022-12-13T19:48:52.504" v="272"/>
          <ac:spMkLst>
            <pc:docMk/>
            <pc:sldMk cId="365334912" sldId="308"/>
            <ac:spMk id="3" creationId="{0115FF41-AFA4-4D25-AB42-AB034F4B4FEC}"/>
          </ac:spMkLst>
        </pc:spChg>
        <pc:spChg chg="mod">
          <ac:chgData name="Miguel Santos" userId="44c21f3f-aa11-40bf-9710-872cf1c45063" providerId="ADAL" clId="{57BDEC6F-6E0A-42D0-AF2E-9BBE2B54DEFB}" dt="2022-12-13T17:19:14.244" v="98" actId="122"/>
          <ac:spMkLst>
            <pc:docMk/>
            <pc:sldMk cId="365334912" sldId="308"/>
            <ac:spMk id="4" creationId="{B0881FA9-F3B0-4912-B0E1-352094195C30}"/>
          </ac:spMkLst>
        </pc:spChg>
        <pc:spChg chg="add del mod">
          <ac:chgData name="Miguel Santos" userId="44c21f3f-aa11-40bf-9710-872cf1c45063" providerId="ADAL" clId="{57BDEC6F-6E0A-42D0-AF2E-9BBE2B54DEFB}" dt="2022-12-13T19:42:08.483" v="205" actId="478"/>
          <ac:spMkLst>
            <pc:docMk/>
            <pc:sldMk cId="365334912" sldId="308"/>
            <ac:spMk id="7" creationId="{0C90A0FA-7742-3852-C6E8-1376869CDD0B}"/>
          </ac:spMkLst>
        </pc:spChg>
        <pc:spChg chg="del mod">
          <ac:chgData name="Miguel Santos" userId="44c21f3f-aa11-40bf-9710-872cf1c45063" providerId="ADAL" clId="{57BDEC6F-6E0A-42D0-AF2E-9BBE2B54DEFB}" dt="2022-12-13T20:06:37.678" v="604" actId="478"/>
          <ac:spMkLst>
            <pc:docMk/>
            <pc:sldMk cId="365334912" sldId="308"/>
            <ac:spMk id="9" creationId="{D45C472E-4078-40A0-83A2-652E8356EDCB}"/>
          </ac:spMkLst>
        </pc:spChg>
        <pc:spChg chg="mod">
          <ac:chgData name="Miguel Santos" userId="44c21f3f-aa11-40bf-9710-872cf1c45063" providerId="ADAL" clId="{57BDEC6F-6E0A-42D0-AF2E-9BBE2B54DEFB}" dt="2022-12-13T19:48:52.504" v="272"/>
          <ac:spMkLst>
            <pc:docMk/>
            <pc:sldMk cId="365334912" sldId="308"/>
            <ac:spMk id="10" creationId="{A8C7C3A0-5E78-49C8-B8D4-F3DF62B2BC93}"/>
          </ac:spMkLst>
        </pc:spChg>
        <pc:spChg chg="mod">
          <ac:chgData name="Miguel Santos" userId="44c21f3f-aa11-40bf-9710-872cf1c45063" providerId="ADAL" clId="{57BDEC6F-6E0A-42D0-AF2E-9BBE2B54DEFB}" dt="2022-12-13T19:48:52.504" v="272"/>
          <ac:spMkLst>
            <pc:docMk/>
            <pc:sldMk cId="365334912" sldId="308"/>
            <ac:spMk id="11" creationId="{56AE2454-CE9A-4A6B-AB5A-349E0D967654}"/>
          </ac:spMkLst>
        </pc:spChg>
        <pc:picChg chg="add mod">
          <ac:chgData name="Miguel Santos" userId="44c21f3f-aa11-40bf-9710-872cf1c45063" providerId="ADAL" clId="{57BDEC6F-6E0A-42D0-AF2E-9BBE2B54DEFB}" dt="2022-12-13T19:43:56.035" v="247" actId="1076"/>
          <ac:picMkLst>
            <pc:docMk/>
            <pc:sldMk cId="365334912" sldId="308"/>
            <ac:picMk id="5" creationId="{9EA579E2-4C85-58D3-4DA9-E62EA8E39376}"/>
          </ac:picMkLst>
        </pc:picChg>
        <pc:picChg chg="del mod">
          <ac:chgData name="Miguel Santos" userId="44c21f3f-aa11-40bf-9710-872cf1c45063" providerId="ADAL" clId="{57BDEC6F-6E0A-42D0-AF2E-9BBE2B54DEFB}" dt="2022-12-13T19:42:06.625" v="204" actId="478"/>
          <ac:picMkLst>
            <pc:docMk/>
            <pc:sldMk cId="365334912" sldId="308"/>
            <ac:picMk id="8" creationId="{B53D1AAB-32B2-4F04-828F-AB1C758AF004}"/>
          </ac:picMkLst>
        </pc:picChg>
      </pc:sldChg>
      <pc:sldChg chg="del">
        <pc:chgData name="Miguel Santos" userId="44c21f3f-aa11-40bf-9710-872cf1c45063" providerId="ADAL" clId="{57BDEC6F-6E0A-42D0-AF2E-9BBE2B54DEFB}" dt="2022-12-13T17:24:38.891" v="144" actId="47"/>
        <pc:sldMkLst>
          <pc:docMk/>
          <pc:sldMk cId="2227882511" sldId="309"/>
        </pc:sldMkLst>
      </pc:sldChg>
      <pc:sldChg chg="del">
        <pc:chgData name="Miguel Santos" userId="44c21f3f-aa11-40bf-9710-872cf1c45063" providerId="ADAL" clId="{57BDEC6F-6E0A-42D0-AF2E-9BBE2B54DEFB}" dt="2022-12-13T17:24:35.499" v="141" actId="47"/>
        <pc:sldMkLst>
          <pc:docMk/>
          <pc:sldMk cId="3561473475" sldId="310"/>
        </pc:sldMkLst>
      </pc:sldChg>
      <pc:sldChg chg="del">
        <pc:chgData name="Miguel Santos" userId="44c21f3f-aa11-40bf-9710-872cf1c45063" providerId="ADAL" clId="{57BDEC6F-6E0A-42D0-AF2E-9BBE2B54DEFB}" dt="2022-12-13T17:24:22.623" v="137" actId="47"/>
        <pc:sldMkLst>
          <pc:docMk/>
          <pc:sldMk cId="3584772686" sldId="311"/>
        </pc:sldMkLst>
      </pc:sldChg>
      <pc:sldChg chg="modSp mod">
        <pc:chgData name="Miguel Santos" userId="44c21f3f-aa11-40bf-9710-872cf1c45063" providerId="ADAL" clId="{57BDEC6F-6E0A-42D0-AF2E-9BBE2B54DEFB}" dt="2022-12-13T19:48:52.504" v="272"/>
        <pc:sldMkLst>
          <pc:docMk/>
          <pc:sldMk cId="927313156" sldId="312"/>
        </pc:sldMkLst>
        <pc:spChg chg="mod">
          <ac:chgData name="Miguel Santos" userId="44c21f3f-aa11-40bf-9710-872cf1c45063" providerId="ADAL" clId="{57BDEC6F-6E0A-42D0-AF2E-9BBE2B54DEFB}" dt="2022-12-13T19:48:52.504" v="272"/>
          <ac:spMkLst>
            <pc:docMk/>
            <pc:sldMk cId="927313156" sldId="312"/>
            <ac:spMk id="6" creationId="{FF777B66-94CB-491C-AC6B-BDAC98E21D57}"/>
          </ac:spMkLst>
        </pc:spChg>
        <pc:spChg chg="mod">
          <ac:chgData name="Miguel Santos" userId="44c21f3f-aa11-40bf-9710-872cf1c45063" providerId="ADAL" clId="{57BDEC6F-6E0A-42D0-AF2E-9BBE2B54DEFB}" dt="2022-12-13T19:48:52.504" v="272"/>
          <ac:spMkLst>
            <pc:docMk/>
            <pc:sldMk cId="927313156" sldId="312"/>
            <ac:spMk id="7" creationId="{42AF1107-8D35-4E35-93C7-D3640946F742}"/>
          </ac:spMkLst>
        </pc:spChg>
        <pc:spChg chg="mod">
          <ac:chgData name="Miguel Santos" userId="44c21f3f-aa11-40bf-9710-872cf1c45063" providerId="ADAL" clId="{57BDEC6F-6E0A-42D0-AF2E-9BBE2B54DEFB}" dt="2022-12-13T19:48:52.504" v="272"/>
          <ac:spMkLst>
            <pc:docMk/>
            <pc:sldMk cId="927313156" sldId="312"/>
            <ac:spMk id="22" creationId="{692474E6-3035-46B8-9C05-9B4204E8ED39}"/>
          </ac:spMkLst>
        </pc:spChg>
        <pc:spChg chg="mod">
          <ac:chgData name="Miguel Santos" userId="44c21f3f-aa11-40bf-9710-872cf1c45063" providerId="ADAL" clId="{57BDEC6F-6E0A-42D0-AF2E-9BBE2B54DEFB}" dt="2022-12-13T19:48:52.504" v="272"/>
          <ac:spMkLst>
            <pc:docMk/>
            <pc:sldMk cId="927313156" sldId="312"/>
            <ac:spMk id="23" creationId="{DE8D546E-0F46-4CC0-B2B1-8B2430D00C0C}"/>
          </ac:spMkLst>
        </pc:spChg>
        <pc:spChg chg="mod">
          <ac:chgData name="Miguel Santos" userId="44c21f3f-aa11-40bf-9710-872cf1c45063" providerId="ADAL" clId="{57BDEC6F-6E0A-42D0-AF2E-9BBE2B54DEFB}" dt="2022-12-13T19:48:52.504" v="272"/>
          <ac:spMkLst>
            <pc:docMk/>
            <pc:sldMk cId="927313156" sldId="312"/>
            <ac:spMk id="24" creationId="{5D838446-B95D-4AB7-B8CA-D5804BB79A11}"/>
          </ac:spMkLst>
        </pc:spChg>
        <pc:picChg chg="mod">
          <ac:chgData name="Miguel Santos" userId="44c21f3f-aa11-40bf-9710-872cf1c45063" providerId="ADAL" clId="{57BDEC6F-6E0A-42D0-AF2E-9BBE2B54DEFB}" dt="2022-12-13T19:48:52.504" v="272"/>
          <ac:picMkLst>
            <pc:docMk/>
            <pc:sldMk cId="927313156" sldId="312"/>
            <ac:picMk id="9" creationId="{C82DA925-978C-48A9-98AD-0653B7A3D2D9}"/>
          </ac:picMkLst>
        </pc:picChg>
        <pc:picChg chg="mod">
          <ac:chgData name="Miguel Santos" userId="44c21f3f-aa11-40bf-9710-872cf1c45063" providerId="ADAL" clId="{57BDEC6F-6E0A-42D0-AF2E-9BBE2B54DEFB}" dt="2022-12-13T19:48:52.504" v="272"/>
          <ac:picMkLst>
            <pc:docMk/>
            <pc:sldMk cId="927313156" sldId="312"/>
            <ac:picMk id="11" creationId="{E63B7C3F-04A4-43F6-881D-FA11061CBAFA}"/>
          </ac:picMkLst>
        </pc:picChg>
        <pc:picChg chg="mod">
          <ac:chgData name="Miguel Santos" userId="44c21f3f-aa11-40bf-9710-872cf1c45063" providerId="ADAL" clId="{57BDEC6F-6E0A-42D0-AF2E-9BBE2B54DEFB}" dt="2022-12-13T19:48:52.504" v="272"/>
          <ac:picMkLst>
            <pc:docMk/>
            <pc:sldMk cId="927313156" sldId="312"/>
            <ac:picMk id="13" creationId="{E02C4914-F076-4415-9C5D-A9BDB6CC6110}"/>
          </ac:picMkLst>
        </pc:picChg>
        <pc:picChg chg="mod">
          <ac:chgData name="Miguel Santos" userId="44c21f3f-aa11-40bf-9710-872cf1c45063" providerId="ADAL" clId="{57BDEC6F-6E0A-42D0-AF2E-9BBE2B54DEFB}" dt="2022-12-13T19:48:52.504" v="272"/>
          <ac:picMkLst>
            <pc:docMk/>
            <pc:sldMk cId="927313156" sldId="312"/>
            <ac:picMk id="15" creationId="{3D15FDC1-74B5-4FD8-BD17-0E2502C411A6}"/>
          </ac:picMkLst>
        </pc:picChg>
      </pc:sldChg>
      <pc:sldChg chg="del">
        <pc:chgData name="Miguel Santos" userId="44c21f3f-aa11-40bf-9710-872cf1c45063" providerId="ADAL" clId="{57BDEC6F-6E0A-42D0-AF2E-9BBE2B54DEFB}" dt="2022-12-13T17:24:34.270" v="140" actId="47"/>
        <pc:sldMkLst>
          <pc:docMk/>
          <pc:sldMk cId="2270028676" sldId="313"/>
        </pc:sldMkLst>
      </pc:sldChg>
      <pc:sldChg chg="modSp">
        <pc:chgData name="Miguel Santos" userId="44c21f3f-aa11-40bf-9710-872cf1c45063" providerId="ADAL" clId="{57BDEC6F-6E0A-42D0-AF2E-9BBE2B54DEFB}" dt="2022-12-13T19:48:52.504" v="272"/>
        <pc:sldMkLst>
          <pc:docMk/>
          <pc:sldMk cId="2379833102" sldId="314"/>
        </pc:sldMkLst>
        <pc:spChg chg="mod">
          <ac:chgData name="Miguel Santos" userId="44c21f3f-aa11-40bf-9710-872cf1c45063" providerId="ADAL" clId="{57BDEC6F-6E0A-42D0-AF2E-9BBE2B54DEFB}" dt="2022-12-13T19:48:52.504" v="272"/>
          <ac:spMkLst>
            <pc:docMk/>
            <pc:sldMk cId="2379833102" sldId="314"/>
            <ac:spMk id="3" creationId="{0115FF41-AFA4-4D25-AB42-AB034F4B4FEC}"/>
          </ac:spMkLst>
        </pc:spChg>
        <pc:spChg chg="mod">
          <ac:chgData name="Miguel Santos" userId="44c21f3f-aa11-40bf-9710-872cf1c45063" providerId="ADAL" clId="{57BDEC6F-6E0A-42D0-AF2E-9BBE2B54DEFB}" dt="2022-12-13T19:48:52.504" v="272"/>
          <ac:spMkLst>
            <pc:docMk/>
            <pc:sldMk cId="2379833102" sldId="314"/>
            <ac:spMk id="4" creationId="{B0881FA9-F3B0-4912-B0E1-352094195C30}"/>
          </ac:spMkLst>
        </pc:spChg>
        <pc:spChg chg="mod">
          <ac:chgData name="Miguel Santos" userId="44c21f3f-aa11-40bf-9710-872cf1c45063" providerId="ADAL" clId="{57BDEC6F-6E0A-42D0-AF2E-9BBE2B54DEFB}" dt="2022-12-13T19:48:52.504" v="272"/>
          <ac:spMkLst>
            <pc:docMk/>
            <pc:sldMk cId="2379833102" sldId="314"/>
            <ac:spMk id="9" creationId="{D45C472E-4078-40A0-83A2-652E8356EDCB}"/>
          </ac:spMkLst>
        </pc:spChg>
        <pc:spChg chg="mod">
          <ac:chgData name="Miguel Santos" userId="44c21f3f-aa11-40bf-9710-872cf1c45063" providerId="ADAL" clId="{57BDEC6F-6E0A-42D0-AF2E-9BBE2B54DEFB}" dt="2022-12-13T19:48:52.504" v="272"/>
          <ac:spMkLst>
            <pc:docMk/>
            <pc:sldMk cId="2379833102" sldId="314"/>
            <ac:spMk id="10" creationId="{A8C7C3A0-5E78-49C8-B8D4-F3DF62B2BC93}"/>
          </ac:spMkLst>
        </pc:spChg>
        <pc:spChg chg="mod">
          <ac:chgData name="Miguel Santos" userId="44c21f3f-aa11-40bf-9710-872cf1c45063" providerId="ADAL" clId="{57BDEC6F-6E0A-42D0-AF2E-9BBE2B54DEFB}" dt="2022-12-13T19:48:52.504" v="272"/>
          <ac:spMkLst>
            <pc:docMk/>
            <pc:sldMk cId="2379833102" sldId="314"/>
            <ac:spMk id="11" creationId="{56AE2454-CE9A-4A6B-AB5A-349E0D967654}"/>
          </ac:spMkLst>
        </pc:spChg>
        <pc:picChg chg="mod">
          <ac:chgData name="Miguel Santos" userId="44c21f3f-aa11-40bf-9710-872cf1c45063" providerId="ADAL" clId="{57BDEC6F-6E0A-42D0-AF2E-9BBE2B54DEFB}" dt="2022-12-13T19:48:52.504" v="272"/>
          <ac:picMkLst>
            <pc:docMk/>
            <pc:sldMk cId="2379833102" sldId="314"/>
            <ac:picMk id="8" creationId="{B53D1AAB-32B2-4F04-828F-AB1C758AF004}"/>
          </ac:picMkLst>
        </pc:picChg>
      </pc:sldChg>
      <pc:sldChg chg="addSp delSp modSp mod modAnim modNotesTx">
        <pc:chgData name="Miguel Santos" userId="44c21f3f-aa11-40bf-9710-872cf1c45063" providerId="ADAL" clId="{57BDEC6F-6E0A-42D0-AF2E-9BBE2B54DEFB}" dt="2022-12-13T19:49:23.025" v="277" actId="478"/>
        <pc:sldMkLst>
          <pc:docMk/>
          <pc:sldMk cId="1061370732" sldId="315"/>
        </pc:sldMkLst>
        <pc:spChg chg="mod">
          <ac:chgData name="Miguel Santos" userId="44c21f3f-aa11-40bf-9710-872cf1c45063" providerId="ADAL" clId="{57BDEC6F-6E0A-42D0-AF2E-9BBE2B54DEFB}" dt="2022-12-13T19:48:52.504" v="272"/>
          <ac:spMkLst>
            <pc:docMk/>
            <pc:sldMk cId="1061370732" sldId="315"/>
            <ac:spMk id="2" creationId="{00000000-0000-0000-0000-000000000000}"/>
          </ac:spMkLst>
        </pc:spChg>
        <pc:spChg chg="mod">
          <ac:chgData name="Miguel Santos" userId="44c21f3f-aa11-40bf-9710-872cf1c45063" providerId="ADAL" clId="{57BDEC6F-6E0A-42D0-AF2E-9BBE2B54DEFB}" dt="2022-12-13T19:37:32.789" v="145" actId="14100"/>
          <ac:spMkLst>
            <pc:docMk/>
            <pc:sldMk cId="1061370732" sldId="315"/>
            <ac:spMk id="3" creationId="{00000000-0000-0000-0000-000000000000}"/>
          </ac:spMkLst>
        </pc:spChg>
        <pc:spChg chg="mod">
          <ac:chgData name="Miguel Santos" userId="44c21f3f-aa11-40bf-9710-872cf1c45063" providerId="ADAL" clId="{57BDEC6F-6E0A-42D0-AF2E-9BBE2B54DEFB}" dt="2022-12-13T19:48:52.504" v="272"/>
          <ac:spMkLst>
            <pc:docMk/>
            <pc:sldMk cId="1061370732" sldId="315"/>
            <ac:spMk id="4" creationId="{00000000-0000-0000-0000-000000000000}"/>
          </ac:spMkLst>
        </pc:spChg>
        <pc:spChg chg="add del mod">
          <ac:chgData name="Miguel Santos" userId="44c21f3f-aa11-40bf-9710-872cf1c45063" providerId="ADAL" clId="{57BDEC6F-6E0A-42D0-AF2E-9BBE2B54DEFB}" dt="2022-12-13T19:49:12.208" v="275" actId="478"/>
          <ac:spMkLst>
            <pc:docMk/>
            <pc:sldMk cId="1061370732" sldId="315"/>
            <ac:spMk id="5" creationId="{4D8764CC-9818-2046-D150-0B00D454B2B6}"/>
          </ac:spMkLst>
        </pc:spChg>
        <pc:spChg chg="add del mod">
          <ac:chgData name="Miguel Santos" userId="44c21f3f-aa11-40bf-9710-872cf1c45063" providerId="ADAL" clId="{57BDEC6F-6E0A-42D0-AF2E-9BBE2B54DEFB}" dt="2022-12-13T19:49:09.751" v="274"/>
          <ac:spMkLst>
            <pc:docMk/>
            <pc:sldMk cId="1061370732" sldId="315"/>
            <ac:spMk id="6" creationId="{B537ECD8-EEC5-5F17-0C90-74EAD952DEF0}"/>
          </ac:spMkLst>
        </pc:spChg>
        <pc:spChg chg="add del mod">
          <ac:chgData name="Miguel Santos" userId="44c21f3f-aa11-40bf-9710-872cf1c45063" providerId="ADAL" clId="{57BDEC6F-6E0A-42D0-AF2E-9BBE2B54DEFB}" dt="2022-12-13T19:49:23.025" v="277" actId="478"/>
          <ac:spMkLst>
            <pc:docMk/>
            <pc:sldMk cId="1061370732" sldId="315"/>
            <ac:spMk id="7" creationId="{1E5A2D95-24D3-C9DD-4C2F-996E4CD54FB5}"/>
          </ac:spMkLst>
        </pc:spChg>
      </pc:sldChg>
      <pc:sldChg chg="new del">
        <pc:chgData name="Miguel Santos" userId="44c21f3f-aa11-40bf-9710-872cf1c45063" providerId="ADAL" clId="{57BDEC6F-6E0A-42D0-AF2E-9BBE2B54DEFB}" dt="2022-12-13T19:39:37.752" v="195" actId="680"/>
        <pc:sldMkLst>
          <pc:docMk/>
          <pc:sldMk cId="1451424500" sldId="316"/>
        </pc:sldMkLst>
      </pc:sldChg>
      <pc:sldChg chg="addSp delSp modSp new mod modClrScheme chgLayout">
        <pc:chgData name="Miguel Santos" userId="44c21f3f-aa11-40bf-9710-872cf1c45063" providerId="ADAL" clId="{57BDEC6F-6E0A-42D0-AF2E-9BBE2B54DEFB}" dt="2022-12-13T20:07:24.573" v="608" actId="12788"/>
        <pc:sldMkLst>
          <pc:docMk/>
          <pc:sldMk cId="2067444024" sldId="316"/>
        </pc:sldMkLst>
        <pc:spChg chg="del">
          <ac:chgData name="Miguel Santos" userId="44c21f3f-aa11-40bf-9710-872cf1c45063" providerId="ADAL" clId="{57BDEC6F-6E0A-42D0-AF2E-9BBE2B54DEFB}" dt="2022-12-13T19:46:13.702" v="252" actId="26606"/>
          <ac:spMkLst>
            <pc:docMk/>
            <pc:sldMk cId="2067444024" sldId="316"/>
            <ac:spMk id="2" creationId="{F44BCBB2-5D18-DB7B-4D5D-6DEC681769C4}"/>
          </ac:spMkLst>
        </pc:spChg>
        <pc:spChg chg="del">
          <ac:chgData name="Miguel Santos" userId="44c21f3f-aa11-40bf-9710-872cf1c45063" providerId="ADAL" clId="{57BDEC6F-6E0A-42D0-AF2E-9BBE2B54DEFB}" dt="2022-12-13T19:46:07.618" v="250"/>
          <ac:spMkLst>
            <pc:docMk/>
            <pc:sldMk cId="2067444024" sldId="316"/>
            <ac:spMk id="3" creationId="{436219DA-7B0A-191E-B39A-70F47D05E383}"/>
          </ac:spMkLst>
        </pc:spChg>
        <pc:spChg chg="del">
          <ac:chgData name="Miguel Santos" userId="44c21f3f-aa11-40bf-9710-872cf1c45063" providerId="ADAL" clId="{57BDEC6F-6E0A-42D0-AF2E-9BBE2B54DEFB}" dt="2022-12-13T19:46:13.702" v="252" actId="26606"/>
          <ac:spMkLst>
            <pc:docMk/>
            <pc:sldMk cId="2067444024" sldId="316"/>
            <ac:spMk id="4" creationId="{D3E1AE39-70A7-FD06-F132-72FFA781A5B0}"/>
          </ac:spMkLst>
        </pc:spChg>
        <pc:spChg chg="add del">
          <ac:chgData name="Miguel Santos" userId="44c21f3f-aa11-40bf-9710-872cf1c45063" providerId="ADAL" clId="{57BDEC6F-6E0A-42D0-AF2E-9BBE2B54DEFB}" dt="2022-12-13T19:45:09.281" v="249" actId="22"/>
          <ac:spMkLst>
            <pc:docMk/>
            <pc:sldMk cId="2067444024" sldId="316"/>
            <ac:spMk id="6" creationId="{76A4F9F9-9F97-B077-943F-B46AFDF8CE66}"/>
          </ac:spMkLst>
        </pc:spChg>
        <pc:spChg chg="add del mod">
          <ac:chgData name="Miguel Santos" userId="44c21f3f-aa11-40bf-9710-872cf1c45063" providerId="ADAL" clId="{57BDEC6F-6E0A-42D0-AF2E-9BBE2B54DEFB}" dt="2022-12-13T19:49:37.657" v="278" actId="478"/>
          <ac:spMkLst>
            <pc:docMk/>
            <pc:sldMk cId="2067444024" sldId="316"/>
            <ac:spMk id="9" creationId="{9FCEF1BD-D11F-026A-EB8C-2BE424535898}"/>
          </ac:spMkLst>
        </pc:spChg>
        <pc:spChg chg="add mod">
          <ac:chgData name="Miguel Santos" userId="44c21f3f-aa11-40bf-9710-872cf1c45063" providerId="ADAL" clId="{57BDEC6F-6E0A-42D0-AF2E-9BBE2B54DEFB}" dt="2022-12-13T19:48:52.504" v="272"/>
          <ac:spMkLst>
            <pc:docMk/>
            <pc:sldMk cId="2067444024" sldId="316"/>
            <ac:spMk id="13" creationId="{FBB9D759-26A1-D843-BE3B-4854498C56BB}"/>
          </ac:spMkLst>
        </pc:spChg>
        <pc:spChg chg="add mod">
          <ac:chgData name="Miguel Santos" userId="44c21f3f-aa11-40bf-9710-872cf1c45063" providerId="ADAL" clId="{57BDEC6F-6E0A-42D0-AF2E-9BBE2B54DEFB}" dt="2022-12-13T19:48:52.504" v="272"/>
          <ac:spMkLst>
            <pc:docMk/>
            <pc:sldMk cId="2067444024" sldId="316"/>
            <ac:spMk id="15" creationId="{4F0E235B-9784-761C-14D7-767DB508F8C4}"/>
          </ac:spMkLst>
        </pc:spChg>
        <pc:picChg chg="add mod">
          <ac:chgData name="Miguel Santos" userId="44c21f3f-aa11-40bf-9710-872cf1c45063" providerId="ADAL" clId="{57BDEC6F-6E0A-42D0-AF2E-9BBE2B54DEFB}" dt="2022-12-13T20:07:24.573" v="608" actId="12788"/>
          <ac:picMkLst>
            <pc:docMk/>
            <pc:sldMk cId="2067444024" sldId="316"/>
            <ac:picMk id="8" creationId="{999738B9-CAC4-50C6-EE78-38ACB1DA656A}"/>
          </ac:picMkLst>
        </pc:picChg>
      </pc:sldChg>
      <pc:sldChg chg="new del">
        <pc:chgData name="Miguel Santos" userId="44c21f3f-aa11-40bf-9710-872cf1c45063" providerId="ADAL" clId="{57BDEC6F-6E0A-42D0-AF2E-9BBE2B54DEFB}" dt="2022-12-13T19:39:22.489" v="193" actId="47"/>
        <pc:sldMkLst>
          <pc:docMk/>
          <pc:sldMk cId="3862072512" sldId="316"/>
        </pc:sldMkLst>
      </pc:sldChg>
      <pc:sldChg chg="addSp delSp modSp new mod modClrScheme chgLayout">
        <pc:chgData name="Miguel Santos" userId="44c21f3f-aa11-40bf-9710-872cf1c45063" providerId="ADAL" clId="{57BDEC6F-6E0A-42D0-AF2E-9BBE2B54DEFB}" dt="2022-12-13T19:54:13.756" v="385" actId="1035"/>
        <pc:sldMkLst>
          <pc:docMk/>
          <pc:sldMk cId="2428546576" sldId="317"/>
        </pc:sldMkLst>
        <pc:spChg chg="add del mod">
          <ac:chgData name="Miguel Santos" userId="44c21f3f-aa11-40bf-9710-872cf1c45063" providerId="ADAL" clId="{57BDEC6F-6E0A-42D0-AF2E-9BBE2B54DEFB}" dt="2022-12-13T19:53:47.966" v="370" actId="122"/>
          <ac:spMkLst>
            <pc:docMk/>
            <pc:sldMk cId="2428546576" sldId="317"/>
            <ac:spMk id="2" creationId="{9E935162-8755-0D59-04DA-314B727931CB}"/>
          </ac:spMkLst>
        </pc:spChg>
        <pc:spChg chg="del">
          <ac:chgData name="Miguel Santos" userId="44c21f3f-aa11-40bf-9710-872cf1c45063" providerId="ADAL" clId="{57BDEC6F-6E0A-42D0-AF2E-9BBE2B54DEFB}" dt="2022-12-13T19:51:19.322" v="280"/>
          <ac:spMkLst>
            <pc:docMk/>
            <pc:sldMk cId="2428546576" sldId="317"/>
            <ac:spMk id="3" creationId="{51D682C4-F5E3-9DBB-E182-48B8FED9736B}"/>
          </ac:spMkLst>
        </pc:spChg>
        <pc:spChg chg="mod modVis">
          <ac:chgData name="Miguel Santos" userId="44c21f3f-aa11-40bf-9710-872cf1c45063" providerId="ADAL" clId="{57BDEC6F-6E0A-42D0-AF2E-9BBE2B54DEFB}" dt="2022-12-13T19:51:50.303" v="284" actId="26606"/>
          <ac:spMkLst>
            <pc:docMk/>
            <pc:sldMk cId="2428546576" sldId="317"/>
            <ac:spMk id="4" creationId="{E0E4A385-B49D-14F3-1A94-A7D064F31813}"/>
          </ac:spMkLst>
        </pc:spChg>
        <pc:spChg chg="add del mod">
          <ac:chgData name="Miguel Santos" userId="44c21f3f-aa11-40bf-9710-872cf1c45063" providerId="ADAL" clId="{57BDEC6F-6E0A-42D0-AF2E-9BBE2B54DEFB}" dt="2022-12-13T19:53:33.875" v="365"/>
          <ac:spMkLst>
            <pc:docMk/>
            <pc:sldMk cId="2428546576" sldId="317"/>
            <ac:spMk id="9" creationId="{6CA2494C-D74F-8E6D-FA39-048033968279}"/>
          </ac:spMkLst>
        </pc:spChg>
        <pc:spChg chg="add mod">
          <ac:chgData name="Miguel Santos" userId="44c21f3f-aa11-40bf-9710-872cf1c45063" providerId="ADAL" clId="{57BDEC6F-6E0A-42D0-AF2E-9BBE2B54DEFB}" dt="2022-12-13T19:54:13.756" v="385" actId="1035"/>
          <ac:spMkLst>
            <pc:docMk/>
            <pc:sldMk cId="2428546576" sldId="317"/>
            <ac:spMk id="10" creationId="{9866228D-CFC2-2C10-D2CB-BBA795867627}"/>
          </ac:spMkLst>
        </pc:spChg>
        <pc:spChg chg="add mod">
          <ac:chgData name="Miguel Santos" userId="44c21f3f-aa11-40bf-9710-872cf1c45063" providerId="ADAL" clId="{57BDEC6F-6E0A-42D0-AF2E-9BBE2B54DEFB}" dt="2022-12-13T19:54:13.756" v="385" actId="1035"/>
          <ac:spMkLst>
            <pc:docMk/>
            <pc:sldMk cId="2428546576" sldId="317"/>
            <ac:spMk id="11" creationId="{32B11FA5-1324-A696-1286-AD82E48635D6}"/>
          </ac:spMkLst>
        </pc:spChg>
        <pc:spChg chg="add del mod">
          <ac:chgData name="Miguel Santos" userId="44c21f3f-aa11-40bf-9710-872cf1c45063" providerId="ADAL" clId="{57BDEC6F-6E0A-42D0-AF2E-9BBE2B54DEFB}" dt="2022-12-13T19:51:42.047" v="282" actId="26606"/>
          <ac:spMkLst>
            <pc:docMk/>
            <pc:sldMk cId="2428546576" sldId="317"/>
            <ac:spMk id="13" creationId="{3C49A18A-16B0-4766-53F6-6B8794253EC6}"/>
          </ac:spMkLst>
        </pc:spChg>
        <pc:spChg chg="add del mod">
          <ac:chgData name="Miguel Santos" userId="44c21f3f-aa11-40bf-9710-872cf1c45063" providerId="ADAL" clId="{57BDEC6F-6E0A-42D0-AF2E-9BBE2B54DEFB}" dt="2022-12-13T19:51:50.303" v="284" actId="26606"/>
          <ac:spMkLst>
            <pc:docMk/>
            <pc:sldMk cId="2428546576" sldId="317"/>
            <ac:spMk id="15" creationId="{750763A9-C7CE-F860-9BB1-624E7B8E619C}"/>
          </ac:spMkLst>
        </pc:spChg>
        <pc:spChg chg="add del mod">
          <ac:chgData name="Miguel Santos" userId="44c21f3f-aa11-40bf-9710-872cf1c45063" providerId="ADAL" clId="{57BDEC6F-6E0A-42D0-AF2E-9BBE2B54DEFB}" dt="2022-12-13T19:51:50.303" v="284" actId="26606"/>
          <ac:spMkLst>
            <pc:docMk/>
            <pc:sldMk cId="2428546576" sldId="317"/>
            <ac:spMk id="16" creationId="{01471FDA-860C-56DB-9E3F-0BFF02E909AF}"/>
          </ac:spMkLst>
        </pc:spChg>
        <pc:spChg chg="add del mod">
          <ac:chgData name="Miguel Santos" userId="44c21f3f-aa11-40bf-9710-872cf1c45063" providerId="ADAL" clId="{57BDEC6F-6E0A-42D0-AF2E-9BBE2B54DEFB}" dt="2022-12-13T19:51:50.303" v="284" actId="26606"/>
          <ac:spMkLst>
            <pc:docMk/>
            <pc:sldMk cId="2428546576" sldId="317"/>
            <ac:spMk id="17" creationId="{30EE52C7-3D15-EA11-2869-1FD0A693B6B9}"/>
          </ac:spMkLst>
        </pc:spChg>
        <pc:picChg chg="add mod">
          <ac:chgData name="Miguel Santos" userId="44c21f3f-aa11-40bf-9710-872cf1c45063" providerId="ADAL" clId="{57BDEC6F-6E0A-42D0-AF2E-9BBE2B54DEFB}" dt="2022-12-13T19:54:13.756" v="385" actId="1035"/>
          <ac:picMkLst>
            <pc:docMk/>
            <pc:sldMk cId="2428546576" sldId="317"/>
            <ac:picMk id="6" creationId="{1B29BC55-EA25-A45F-561B-5DB870D7BC7A}"/>
          </ac:picMkLst>
        </pc:picChg>
        <pc:picChg chg="add mod ord">
          <ac:chgData name="Miguel Santos" userId="44c21f3f-aa11-40bf-9710-872cf1c45063" providerId="ADAL" clId="{57BDEC6F-6E0A-42D0-AF2E-9BBE2B54DEFB}" dt="2022-12-13T19:54:13.756" v="385" actId="1035"/>
          <ac:picMkLst>
            <pc:docMk/>
            <pc:sldMk cId="2428546576" sldId="317"/>
            <ac:picMk id="8" creationId="{0A10BDE8-F183-DA45-DA60-80E57AAE1995}"/>
          </ac:picMkLst>
        </pc:picChg>
      </pc:sldChg>
      <pc:sldMasterChg chg="modSldLayout">
        <pc:chgData name="Miguel Santos" userId="44c21f3f-aa11-40bf-9710-872cf1c45063" providerId="ADAL" clId="{57BDEC6F-6E0A-42D0-AF2E-9BBE2B54DEFB}" dt="2022-12-13T19:48:48.737" v="269"/>
        <pc:sldMasterMkLst>
          <pc:docMk/>
          <pc:sldMasterMk cId="4278540994" sldId="2147483718"/>
        </pc:sldMasterMkLst>
        <pc:sldLayoutChg chg="addSp">
          <pc:chgData name="Miguel Santos" userId="44c21f3f-aa11-40bf-9710-872cf1c45063" providerId="ADAL" clId="{57BDEC6F-6E0A-42D0-AF2E-9BBE2B54DEFB}" dt="2022-12-13T19:48:48.737" v="269"/>
          <pc:sldLayoutMkLst>
            <pc:docMk/>
            <pc:sldMasterMk cId="4278540994" sldId="2147483718"/>
            <pc:sldLayoutMk cId="2273175015" sldId="2147483722"/>
          </pc:sldLayoutMkLst>
          <pc:spChg chg="add">
            <ac:chgData name="Miguel Santos" userId="44c21f3f-aa11-40bf-9710-872cf1c45063" providerId="ADAL" clId="{57BDEC6F-6E0A-42D0-AF2E-9BBE2B54DEFB}" dt="2022-12-13T19:48:48.737" v="269"/>
            <ac:spMkLst>
              <pc:docMk/>
              <pc:sldMasterMk cId="4278540994" sldId="2147483718"/>
              <pc:sldLayoutMk cId="2273175015" sldId="2147483722"/>
              <ac:spMk id="8" creationId="{49F86187-E558-F4EB-787B-9AD5750348AB}"/>
            </ac:spMkLst>
          </pc:spChg>
          <pc:spChg chg="add">
            <ac:chgData name="Miguel Santos" userId="44c21f3f-aa11-40bf-9710-872cf1c45063" providerId="ADAL" clId="{57BDEC6F-6E0A-42D0-AF2E-9BBE2B54DEFB}" dt="2022-12-13T19:48:48.737" v="269"/>
            <ac:spMkLst>
              <pc:docMk/>
              <pc:sldMasterMk cId="4278540994" sldId="2147483718"/>
              <pc:sldLayoutMk cId="2273175015" sldId="2147483722"/>
              <ac:spMk id="9" creationId="{DD425BE2-FF9B-CBBA-7EA2-2CEEC54FC4DC}"/>
            </ac:spMkLst>
          </pc:spChg>
          <pc:spChg chg="add">
            <ac:chgData name="Miguel Santos" userId="44c21f3f-aa11-40bf-9710-872cf1c45063" providerId="ADAL" clId="{57BDEC6F-6E0A-42D0-AF2E-9BBE2B54DEFB}" dt="2022-12-13T19:48:48.737" v="269"/>
            <ac:spMkLst>
              <pc:docMk/>
              <pc:sldMasterMk cId="4278540994" sldId="2147483718"/>
              <pc:sldLayoutMk cId="2273175015" sldId="2147483722"/>
              <ac:spMk id="10" creationId="{A30129C6-94DA-CDE1-C568-074A497D9BA3}"/>
            </ac:spMkLst>
          </pc:spChg>
        </pc:sldLayoutChg>
        <pc:sldLayoutChg chg="addSp">
          <pc:chgData name="Miguel Santos" userId="44c21f3f-aa11-40bf-9710-872cf1c45063" providerId="ADAL" clId="{57BDEC6F-6E0A-42D0-AF2E-9BBE2B54DEFB}" dt="2022-12-13T19:48:48.737" v="269"/>
          <pc:sldLayoutMkLst>
            <pc:docMk/>
            <pc:sldMasterMk cId="4278540994" sldId="2147483718"/>
            <pc:sldLayoutMk cId="3814123585" sldId="2147483723"/>
          </pc:sldLayoutMkLst>
          <pc:spChg chg="add">
            <ac:chgData name="Miguel Santos" userId="44c21f3f-aa11-40bf-9710-872cf1c45063" providerId="ADAL" clId="{57BDEC6F-6E0A-42D0-AF2E-9BBE2B54DEFB}" dt="2022-12-13T19:48:48.737" v="269"/>
            <ac:spMkLst>
              <pc:docMk/>
              <pc:sldMasterMk cId="4278540994" sldId="2147483718"/>
              <pc:sldLayoutMk cId="3814123585" sldId="2147483723"/>
              <ac:spMk id="10" creationId="{F2037CA2-A66F-8809-95C4-384AE9A97DF4}"/>
            </ac:spMkLst>
          </pc:spChg>
          <pc:spChg chg="add">
            <ac:chgData name="Miguel Santos" userId="44c21f3f-aa11-40bf-9710-872cf1c45063" providerId="ADAL" clId="{57BDEC6F-6E0A-42D0-AF2E-9BBE2B54DEFB}" dt="2022-12-13T19:48:48.737" v="269"/>
            <ac:spMkLst>
              <pc:docMk/>
              <pc:sldMasterMk cId="4278540994" sldId="2147483718"/>
              <pc:sldLayoutMk cId="3814123585" sldId="2147483723"/>
              <ac:spMk id="11" creationId="{FB4EC969-B239-FC9C-F5B9-F8331C76029C}"/>
            </ac:spMkLst>
          </pc:spChg>
          <pc:spChg chg="add">
            <ac:chgData name="Miguel Santos" userId="44c21f3f-aa11-40bf-9710-872cf1c45063" providerId="ADAL" clId="{57BDEC6F-6E0A-42D0-AF2E-9BBE2B54DEFB}" dt="2022-12-13T19:48:48.737" v="269"/>
            <ac:spMkLst>
              <pc:docMk/>
              <pc:sldMasterMk cId="4278540994" sldId="2147483718"/>
              <pc:sldLayoutMk cId="3814123585" sldId="2147483723"/>
              <ac:spMk id="12" creationId="{5A371D99-0FF3-9DD6-5624-DA709B1E2021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CA70EDB-4B36-4CA5-AB48-4ED7CCB713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198DCC-3E8D-4419-B930-82477F012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08DB3-0D29-4A43-857F-E099129922D1}" type="datetime1">
              <a:rPr lang="fr-FR" smtClean="0"/>
              <a:t>14/12/2022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0811FE1-7A54-4024-AE57-E9290B12C1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B134E4-1F26-4974-A60F-F29A4212D5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15F8F-0F47-4F29-9881-7A839B3FAA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5129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2E851-0615-4781-BC0D-A2E801150AE0}" type="datetime1">
              <a:rPr lang="fr-FR" smtClean="0"/>
              <a:pPr/>
              <a:t>14/12/2022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82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Description du projet à réaliser</a:t>
            </a:r>
          </a:p>
          <a:p>
            <a:endParaRPr lang="fr-FR" dirty="0"/>
          </a:p>
          <a:p>
            <a:r>
              <a:rPr lang="fr-FR" dirty="0"/>
              <a:t>Exemple de produit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33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Cahier des charges très libre</a:t>
            </a:r>
          </a:p>
          <a:p>
            <a:r>
              <a:rPr lang="fr-CH" dirty="0"/>
              <a:t>…</a:t>
            </a:r>
          </a:p>
          <a:p>
            <a:r>
              <a:rPr lang="fr-CH" dirty="0"/>
              <a:t>…</a:t>
            </a:r>
          </a:p>
          <a:p>
            <a:r>
              <a:rPr lang="fr-CH" dirty="0"/>
              <a:t>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noProof="0" smtClean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15787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Boitier</a:t>
            </a:r>
            <a:r>
              <a:rPr lang="fr-CH" baseline="0" dirty="0" smtClean="0"/>
              <a:t> émetteur à chaque fenêtre</a:t>
            </a:r>
          </a:p>
          <a:p>
            <a:r>
              <a:rPr lang="fr-CH" baseline="0" dirty="0" smtClean="0"/>
              <a:t>Boitier récepteur placé dans la même salle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noProof="0" smtClean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31568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NRF </a:t>
            </a:r>
            <a:r>
              <a:rPr lang="fr-CH" dirty="0" err="1" smtClean="0"/>
              <a:t>connect</a:t>
            </a:r>
            <a:r>
              <a:rPr lang="fr-CH" baseline="0" dirty="0" smtClean="0"/>
              <a:t> SDK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noProof="0" smtClean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84723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955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sme 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4" name="Graphisme 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6" name="Graphisme 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sme 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4" name="Graphisme 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6" name="Graphisme 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7" name="Espace réservé du contenu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fr-FR" noProof="0"/>
              <a:t>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0" name="Espace réservé d’imag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1" name="Espace réservé d’imag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ce réservé d’imag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1" name="Espace réservé d’imag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0" name="Espace réservé d’imag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Graphisme 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0" name="Graphisme 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2" name="Graphisme 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77174"/>
            <a:ext cx="0" cy="32760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6" name="Connecteur droit 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 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sme 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1" name="Graphisme 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3" name="Graphisme 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68936"/>
            <a:ext cx="0" cy="32760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" name="Graphisme 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3" name="Graphisme 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7" name="Graphisme 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sme 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9" name="Graphisme 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-tête de sectio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Graphisme 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5" name="Graphisme 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6" name="Graphisme 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7" name="Graphisme 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1" name="Graphisme 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3" name="Graphisme 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7" name="Connecteur droit 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du sous-titre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au numéro de diapositive 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re et contenu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Graphisme 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1" name="Graphisme 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sme 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2" name="Graphisme 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4" name="Graphisme 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spc="400" dirty="0">
                <a:solidFill>
                  <a:schemeClr val="bg1"/>
                </a:solidFill>
              </a:rPr>
              <a:t>Pré-étude</a:t>
            </a:r>
            <a:br>
              <a:rPr lang="fr-FR" sz="5400" spc="400" dirty="0">
                <a:solidFill>
                  <a:schemeClr val="bg1"/>
                </a:solidFill>
              </a:rPr>
            </a:br>
            <a:r>
              <a:rPr lang="fr-FR" sz="2200" spc="400" dirty="0">
                <a:solidFill>
                  <a:schemeClr val="bg1"/>
                </a:solidFill>
              </a:rPr>
              <a:t>2228 Alarme fenêtre ouverte</a:t>
            </a:r>
            <a:endParaRPr lang="fr-FR" sz="2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7050" y="5164182"/>
            <a:ext cx="3500955" cy="569867"/>
          </a:xfrm>
        </p:spPr>
        <p:txBody>
          <a:bodyPr rtlCol="0">
            <a:normAutofit/>
          </a:bodyPr>
          <a:lstStyle/>
          <a:p>
            <a:pPr algn="ctr" rtl="0"/>
            <a:r>
              <a:rPr lang="fr-FR" sz="2800" dirty="0">
                <a:solidFill>
                  <a:schemeClr val="bg1"/>
                </a:solidFill>
              </a:rPr>
              <a:t>Miguel Santos</a:t>
            </a:r>
          </a:p>
          <a:p>
            <a:pPr algn="ctr" rtl="0"/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BF2FC5C-A1EE-D988-A4CF-45B7545FF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293" y="5840652"/>
            <a:ext cx="3520560" cy="541098"/>
          </a:xfrm>
          <a:prstGeom prst="rect">
            <a:avLst/>
          </a:prstGeom>
        </p:spPr>
      </p:pic>
      <p:sp>
        <p:nvSpPr>
          <p:cNvPr id="7" name="Sous-titre 2">
            <a:extLst>
              <a:ext uri="{FF2B5EF4-FFF2-40B4-BE49-F238E27FC236}">
                <a16:creationId xmlns:a16="http://schemas.microsoft.com/office/drawing/2014/main" id="{D7113E8F-F02F-8337-0A31-AFD116974251}"/>
              </a:ext>
            </a:extLst>
          </p:cNvPr>
          <p:cNvSpPr txBox="1">
            <a:spLocks/>
          </p:cNvSpPr>
          <p:nvPr/>
        </p:nvSpPr>
        <p:spPr>
          <a:xfrm>
            <a:off x="1332412" y="6365966"/>
            <a:ext cx="2664823" cy="492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/>
              <a:t>14 décembre 2022</a:t>
            </a:r>
          </a:p>
          <a:p>
            <a:pPr algn="ctr"/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Autofit/>
          </a:bodyPr>
          <a:lstStyle/>
          <a:p>
            <a:pPr algn="ctr" rtl="0">
              <a:lnSpc>
                <a:spcPct val="150000"/>
              </a:lnSpc>
            </a:pPr>
            <a:r>
              <a:rPr lang="fr-FR" sz="3600" dirty="0"/>
              <a:t>Alarme de fenêtre ouverte</a:t>
            </a:r>
            <a:br>
              <a:rPr lang="fr-FR" sz="3600" dirty="0"/>
            </a:br>
            <a:r>
              <a:rPr lang="fr-FR" sz="3600" dirty="0"/>
              <a:t>2228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2303853"/>
          </a:xfrm>
        </p:spPr>
        <p:txBody>
          <a:bodyPr rtlCol="0" anchor="ctr">
            <a:normAutofit/>
          </a:bodyPr>
          <a:lstStyle/>
          <a:p>
            <a:pPr algn="ctr"/>
            <a:r>
              <a:rPr lang="fr-CH" sz="2400" dirty="0"/>
              <a:t>Réalisation d’un dispositif permettant d’alerter par e-mail si une fenêtre est restée ouverte à certaines heures dans une salle de l’ETML-ES.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Introduction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smtClean="0"/>
              <a:pPr rtl="0"/>
              <a:t>2</a:t>
            </a:fld>
            <a:endParaRPr lang="fr-FR" dirty="0"/>
          </a:p>
        </p:txBody>
      </p:sp>
      <p:pic>
        <p:nvPicPr>
          <p:cNvPr id="5" name="Image 4" descr="Une image contenant équipement électronique, jack&#10;&#10;Description générée automatiquement">
            <a:extLst>
              <a:ext uri="{FF2B5EF4-FFF2-40B4-BE49-F238E27FC236}">
                <a16:creationId xmlns:a16="http://schemas.microsoft.com/office/drawing/2014/main" id="{9EA579E2-4C85-58D3-4DA9-E62EA8E39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29" b="92429" l="10000" r="99286">
                        <a14:foregroundMark x1="64857" y1="6143" x2="55857" y2="14571"/>
                        <a14:foregroundMark x1="55857" y1="14571" x2="52429" y2="30000"/>
                        <a14:foregroundMark x1="52429" y1="30000" x2="56714" y2="42429"/>
                        <a14:foregroundMark x1="56714" y1="42429" x2="75857" y2="49857"/>
                        <a14:foregroundMark x1="75857" y1="49857" x2="88286" y2="49714"/>
                        <a14:foregroundMark x1="88286" y1="49714" x2="98857" y2="39143"/>
                        <a14:foregroundMark x1="98857" y1="39143" x2="99000" y2="20286"/>
                        <a14:foregroundMark x1="99000" y1="20286" x2="93000" y2="11714"/>
                        <a14:foregroundMark x1="93000" y1="11714" x2="82286" y2="5571"/>
                        <a14:foregroundMark x1="82286" y1="5571" x2="70429" y2="4714"/>
                        <a14:foregroundMark x1="70429" y1="4714" x2="63857" y2="6286"/>
                        <a14:foregroundMark x1="79286" y1="35286" x2="79286" y2="35286"/>
                        <a14:foregroundMark x1="82714" y1="36143" x2="82714" y2="36143"/>
                        <a14:foregroundMark x1="84286" y1="37429" x2="82000" y2="25429"/>
                        <a14:foregroundMark x1="86857" y1="21286" x2="60286" y2="26714"/>
                        <a14:foregroundMark x1="60286" y1="26714" x2="76714" y2="31000"/>
                        <a14:foregroundMark x1="76714" y1="31000" x2="73000" y2="18571"/>
                        <a14:foregroundMark x1="73000" y1="18571" x2="69714" y2="19286"/>
                        <a14:foregroundMark x1="86000" y1="25000" x2="75286" y2="31429"/>
                        <a14:foregroundMark x1="75286" y1="31429" x2="79143" y2="19571"/>
                        <a14:foregroundMark x1="79143" y1="19571" x2="69286" y2="25714"/>
                        <a14:foregroundMark x1="69286" y1="25714" x2="69286" y2="26143"/>
                        <a14:foregroundMark x1="87714" y1="25000" x2="71286" y2="32429"/>
                        <a14:foregroundMark x1="71286" y1="32429" x2="80857" y2="23857"/>
                        <a14:foregroundMark x1="80857" y1="23857" x2="66429" y2="22000"/>
                        <a14:foregroundMark x1="66429" y1="22000" x2="64714" y2="28000"/>
                        <a14:foregroundMark x1="68143" y1="19714" x2="67000" y2="35429"/>
                        <a14:foregroundMark x1="67000" y1="35429" x2="74000" y2="31571"/>
                        <a14:foregroundMark x1="67857" y1="36286" x2="66571" y2="16286"/>
                        <a14:foregroundMark x1="66571" y1="16286" x2="80143" y2="13000"/>
                        <a14:foregroundMark x1="80143" y1="13000" x2="85714" y2="24143"/>
                        <a14:foregroundMark x1="81571" y1="38714" x2="89429" y2="19571"/>
                        <a14:foregroundMark x1="89429" y1="19571" x2="88857" y2="16143"/>
                        <a14:foregroundMark x1="90143" y1="17857" x2="91286" y2="35571"/>
                        <a14:foregroundMark x1="91286" y1="35571" x2="90143" y2="38000"/>
                        <a14:foregroundMark x1="91000" y1="39714" x2="91714" y2="20429"/>
                        <a14:foregroundMark x1="91714" y1="20429" x2="90571" y2="17143"/>
                        <a14:foregroundMark x1="90143" y1="13429" x2="94429" y2="32286"/>
                        <a14:foregroundMark x1="94429" y1="32286" x2="90714" y2="40714"/>
                        <a14:foregroundMark x1="91143" y1="41286" x2="95571" y2="17857"/>
                        <a14:foregroundMark x1="95571" y1="17857" x2="94429" y2="15429"/>
                        <a14:foregroundMark x1="95286" y1="20286" x2="95857" y2="38000"/>
                        <a14:foregroundMark x1="95857" y1="38000" x2="95286" y2="39286"/>
                        <a14:foregroundMark x1="90286" y1="64571" x2="80857" y2="60143"/>
                        <a14:foregroundMark x1="80857" y1="60143" x2="62286" y2="67429"/>
                        <a14:foregroundMark x1="62286" y1="67429" x2="70143" y2="83286"/>
                        <a14:foregroundMark x1="70143" y1="83286" x2="80429" y2="77000"/>
                        <a14:foregroundMark x1="80429" y1="77000" x2="81143" y2="75429"/>
                        <a14:foregroundMark x1="84857" y1="69571" x2="72000" y2="78286"/>
                        <a14:foregroundMark x1="72000" y1="78286" x2="71571" y2="80429"/>
                        <a14:foregroundMark x1="81143" y1="64714" x2="70143" y2="78429"/>
                        <a14:foregroundMark x1="70143" y1="78429" x2="70714" y2="78714"/>
                        <a14:foregroundMark x1="72714" y1="83286" x2="74286" y2="67143"/>
                        <a14:foregroundMark x1="88143" y1="82429" x2="88571" y2="68286"/>
                        <a14:foregroundMark x1="88571" y1="68286" x2="91000" y2="79571"/>
                        <a14:foregroundMark x1="91000" y1="79571" x2="94286" y2="79286"/>
                        <a14:foregroundMark x1="96429" y1="68286" x2="97429" y2="70286"/>
                        <a14:foregroundMark x1="97857" y1="66571" x2="93857" y2="79000"/>
                        <a14:foregroundMark x1="93857" y1="79000" x2="97429" y2="65286"/>
                        <a14:foregroundMark x1="97286" y1="65857" x2="94429" y2="64714"/>
                        <a14:foregroundMark x1="94000" y1="64714" x2="93286" y2="76143"/>
                        <a14:foregroundMark x1="76000" y1="89714" x2="59571" y2="66286"/>
                        <a14:foregroundMark x1="59571" y1="66286" x2="63857" y2="61714"/>
                        <a14:foregroundMark x1="82429" y1="93714" x2="55429" y2="69857"/>
                        <a14:foregroundMark x1="55429" y1="69857" x2="72286" y2="63286"/>
                        <a14:foregroundMark x1="72286" y1="63286" x2="80143" y2="83857"/>
                        <a14:foregroundMark x1="80143" y1="83857" x2="78571" y2="92571"/>
                        <a14:foregroundMark x1="75286" y1="67857" x2="60286" y2="82143"/>
                        <a14:foregroundMark x1="60286" y1="82143" x2="76286" y2="90000"/>
                        <a14:foregroundMark x1="76286" y1="90000" x2="78571" y2="89286"/>
                        <a14:foregroundMark x1="67429" y1="67143" x2="61571" y2="87429"/>
                        <a14:foregroundMark x1="61571" y1="87429" x2="69857" y2="90714"/>
                        <a14:foregroundMark x1="62429" y1="66714" x2="54857" y2="85857"/>
                        <a14:foregroundMark x1="54857" y1="85857" x2="58857" y2="88857"/>
                        <a14:foregroundMark x1="92286" y1="88714" x2="69714" y2="91286"/>
                        <a14:foregroundMark x1="69714" y1="91286" x2="69714" y2="92429"/>
                        <a14:foregroundMark x1="98143" y1="68286" x2="85857" y2="91857"/>
                        <a14:foregroundMark x1="85857" y1="91857" x2="83857" y2="92000"/>
                        <a14:foregroundMark x1="99429" y1="69571" x2="91000" y2="87429"/>
                        <a14:foregroundMark x1="91000" y1="87429" x2="99286" y2="73000"/>
                        <a14:foregroundMark x1="99286" y1="73000" x2="99000" y2="68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6934" y="1751637"/>
            <a:ext cx="4258638" cy="425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CH" sz="4400" dirty="0"/>
              <a:t>Cahier des charges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9882" y="1825625"/>
            <a:ext cx="10233917" cy="4351338"/>
          </a:xfrm>
        </p:spPr>
        <p:txBody>
          <a:bodyPr anchor="ctr">
            <a:normAutofit/>
          </a:bodyPr>
          <a:lstStyle/>
          <a:p>
            <a:pPr lvl="0">
              <a:lnSpc>
                <a:spcPct val="100000"/>
              </a:lnSpc>
            </a:pPr>
            <a:r>
              <a:rPr lang="fr-CH" sz="3200" dirty="0"/>
              <a:t>Autonomie d’une année.</a:t>
            </a:r>
          </a:p>
          <a:p>
            <a:pPr lvl="0">
              <a:lnSpc>
                <a:spcPct val="100000"/>
              </a:lnSpc>
            </a:pPr>
            <a:r>
              <a:rPr lang="fr-CH" sz="3200" dirty="0"/>
              <a:t>Récupération de l’état des fenêtres (ouvertes / fermées) à certaines heures précises.</a:t>
            </a:r>
          </a:p>
          <a:p>
            <a:pPr lvl="0">
              <a:lnSpc>
                <a:spcPct val="100000"/>
              </a:lnSpc>
            </a:pPr>
            <a:r>
              <a:rPr lang="fr-CH" sz="3200" dirty="0"/>
              <a:t>Envoi d’un e-mail à un responsable déterminé.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noProof="0" smtClean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613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BB9D759-26A1-D843-BE3B-4854498C5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sz="4400" dirty="0" err="1"/>
              <a:t>Approche</a:t>
            </a:r>
            <a:endParaRPr lang="en-US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99738B9-CAC4-50C6-EE78-38ACB1DA6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2057" y="1832460"/>
            <a:ext cx="9767887" cy="4029240"/>
          </a:xfrm>
          <a:noFill/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F0E235B-9784-761C-14D7-767DB508F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fr-FR" noProof="0" smtClean="0"/>
              <a:pPr rtl="0">
                <a:spcAft>
                  <a:spcPts val="600"/>
                </a:spcAft>
              </a:pPr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6744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935162-8755-0D59-04DA-314B7279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CH" sz="4400" dirty="0"/>
              <a:t>Deux méthodes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B29BC55-EA25-A45F-561B-5DB870D7B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64660" y="2416175"/>
            <a:ext cx="4448649" cy="365125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E4A385-B49D-14F3-1A94-A7D064F31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noProof="0" smtClean="0"/>
              <a:t>5</a:t>
            </a:fld>
            <a:endParaRPr lang="fr-FR" noProof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A10BDE8-F183-DA45-DA60-80E57AAE1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405247"/>
            <a:ext cx="5515436" cy="371462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866228D-CFC2-2C10-D2CB-BBA795867627}"/>
              </a:ext>
            </a:extLst>
          </p:cNvPr>
          <p:cNvSpPr txBox="1"/>
          <p:nvPr/>
        </p:nvSpPr>
        <p:spPr>
          <a:xfrm>
            <a:off x="2571750" y="1771650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Méthode «PIC32»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2B11FA5-1324-A696-1286-AD82E48635D6}"/>
              </a:ext>
            </a:extLst>
          </p:cNvPr>
          <p:cNvSpPr txBox="1"/>
          <p:nvPr/>
        </p:nvSpPr>
        <p:spPr>
          <a:xfrm>
            <a:off x="7877175" y="1771650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Méthode «Nordic»</a:t>
            </a:r>
          </a:p>
        </p:txBody>
      </p:sp>
    </p:spTree>
    <p:extLst>
      <p:ext uri="{BB962C8B-B14F-4D97-AF65-F5344CB8AC3E}">
        <p14:creationId xmlns:p14="http://schemas.microsoft.com/office/powerpoint/2010/main" val="242854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H" dirty="0" smtClean="0"/>
              <a:t>Autonomie</a:t>
            </a:r>
            <a:endParaRPr lang="fr-CH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4506" y="2250903"/>
            <a:ext cx="5040000" cy="2832005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08912" y="2250903"/>
            <a:ext cx="5040000" cy="24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6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CH" sz="4400" dirty="0" smtClean="0"/>
              <a:t>Estimation des coûts</a:t>
            </a:r>
            <a:endParaRPr lang="fr-CH" sz="4400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4641" y="2251294"/>
            <a:ext cx="5220000" cy="2989309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noProof="0" smtClean="0"/>
              <a:t>7</a:t>
            </a:fld>
            <a:endParaRPr lang="fr-FR" noProof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281" y="2251294"/>
            <a:ext cx="5220000" cy="335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7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91225"/>
          </a:xfrm>
        </p:spPr>
        <p:txBody>
          <a:bodyPr>
            <a:normAutofit/>
          </a:bodyPr>
          <a:lstStyle/>
          <a:p>
            <a:pPr algn="ctr"/>
            <a:r>
              <a:rPr lang="fr-CH" sz="6600" dirty="0" smtClean="0"/>
              <a:t>Questions ?</a:t>
            </a:r>
            <a:endParaRPr lang="fr-CH" sz="6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noProof="0" smtClean="0"/>
              <a:t>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6593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68169560.tgt.Office_48167117_TF89338750_Win32_OJ107391201.potx" id="{1C224FCB-FAC2-4FCD-A27F-E93ABE855DC1}" vid="{2BD8131D-7735-4690-88D8-2BC40D8B419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250</TotalTime>
  <Words>130</Words>
  <Application>Microsoft Office PowerPoint</Application>
  <PresentationFormat>Grand écran</PresentationFormat>
  <Paragraphs>39</Paragraphs>
  <Slides>8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Univers</vt:lpstr>
      <vt:lpstr>GradientUnivers</vt:lpstr>
      <vt:lpstr>Pré-étude 2228 Alarme fenêtre ouverte</vt:lpstr>
      <vt:lpstr>Alarme de fenêtre ouverte 2228</vt:lpstr>
      <vt:lpstr>Cahier des charges</vt:lpstr>
      <vt:lpstr>Approche</vt:lpstr>
      <vt:lpstr>Deux méthodes</vt:lpstr>
      <vt:lpstr>Autonomie</vt:lpstr>
      <vt:lpstr>Estimation des coûts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Pré-étude 2228 Alarme fenêtre ouverte</dc:title>
  <dc:creator>Miguel Santos</dc:creator>
  <cp:lastModifiedBy>Miguel Santos</cp:lastModifiedBy>
  <cp:revision>12</cp:revision>
  <dcterms:created xsi:type="dcterms:W3CDTF">2022-12-12T19:33:03Z</dcterms:created>
  <dcterms:modified xsi:type="dcterms:W3CDTF">2022-12-14T10:41:46Z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